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4" r:id="rId6"/>
    <p:sldId id="258" r:id="rId7"/>
    <p:sldId id="265" r:id="rId8"/>
    <p:sldId id="259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58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C8B9F33-A1D1-464E-A2A5-81EE71650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222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F6088BA-E38A-4885-8C0C-D2978CABF6DB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8AEF12-AE66-4A47-B7FB-A5836F9E1E12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152F38C-FF3C-4270-8DE0-BBA6AAE9DB04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8AEF12-AE66-4A47-B7FB-A5836F9E1E12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F70CD5B-67E6-40A1-9490-170F356A2667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8AEF12-AE66-4A47-B7FB-A5836F9E1E12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9EC820A-771C-4D7D-8754-AB84CB764C27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8AEF12-AE66-4A47-B7FB-A5836F9E1E12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756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209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068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31936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81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982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059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868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189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852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575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76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主顧念嗎？當我心痛傷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Does Jesus care when my heart is pained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不再喜笑與歡唱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Too deeply for mirth and song;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當重壓難當，道路阻且長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As the burdens press and the cares distress,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主耶穌是否仍顧念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way grows weary and long?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</a:rPr>
              <a:t>H511</a:t>
            </a:r>
            <a:r>
              <a:rPr lang="en-US" alt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主顧念嗎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？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en-US" sz="26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</a:rPr>
              <a:t>DOES JESUS CARE?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(1/4)</a:t>
            </a:r>
            <a:endParaRPr lang="en-US" altLang="en-US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祂必顧念，祂必顧念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yes, He cares; I know He cares,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因祂同情我憂楚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heart is touched with my grief;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雖白晝苦難訴，黑夜長難度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days are weary, the long nights dreary,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我知祂仍顧念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know my Savior cares.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主顧念嗎？當我路不明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Does Jesus care when my way is dark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心中有莫名駭驚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a nameless dread and fear?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當日光消逝，當黑影來迎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As the daylight fades into deep night shades,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主耶穌是否仍顧念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Does He care enough to be near?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祂必顧念，祂必顧念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yes, He cares; I know He cares,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因祂同情我憂楚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heart is touched with my grief;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雖白晝苦難訴，黑夜長難度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days are weary, the long nights dreary,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我知祂仍顧念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know my Savior cares.</a:t>
            </a:r>
          </a:p>
        </p:txBody>
      </p:sp>
    </p:spTree>
    <p:extLst>
      <p:ext uri="{BB962C8B-B14F-4D97-AF65-F5344CB8AC3E}">
        <p14:creationId xmlns:p14="http://schemas.microsoft.com/office/powerpoint/2010/main" val="313308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主顧念嗎？當我屢失敗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Does Jesus care when I’ve tried and failed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敵不住試探苦害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 resist some temptation strong;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當無何事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物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能解我悲哀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for my deep grief I find no relief,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主耶穌是否仍顧念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Though my tears flow all the night long?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祂必顧念，祂必顧念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yes, He cares; I know He cares,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因祂同情我憂楚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heart is touched with my grief;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雖白晝苦難訴，黑夜長難度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days are weary, the long nights dreary,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我知祂仍顧念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know my Savior cares.</a:t>
            </a:r>
          </a:p>
        </p:txBody>
      </p:sp>
    </p:spTree>
    <p:extLst>
      <p:ext uri="{BB962C8B-B14F-4D97-AF65-F5344CB8AC3E}">
        <p14:creationId xmlns:p14="http://schemas.microsoft.com/office/powerpoint/2010/main" val="4021179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主顧念嗎？當我心無力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Does Jesus care when I’ve said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goodby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與我所最愛別離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 the dearest on earth to me,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當我心絞痛，止不住哭泣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my sad heart aches till it nearly breaks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主耶穌是否仍顧念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Is it aught to Him?  Does He see?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祂必顧念，祂必顧念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yes, He cares; I know He cares,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因祂同情我憂楚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heart is touched with my grief;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雖白晝苦難訴，黑夜長難度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days are weary, the long nights dreary,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我知祂仍顧念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know my Savior cares.</a:t>
            </a:r>
          </a:p>
        </p:txBody>
      </p:sp>
    </p:spTree>
    <p:extLst>
      <p:ext uri="{BB962C8B-B14F-4D97-AF65-F5344CB8AC3E}">
        <p14:creationId xmlns:p14="http://schemas.microsoft.com/office/powerpoint/2010/main" val="3543931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56</TotalTime>
  <Words>442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H511  主顧念嗎？  DOES JESUS CARE?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H511 主顧念嗎？ DOES JESUS CARE?</dc:title>
  <dc:subject>Hymnary 聖徒詩歌</dc:subject>
  <dc:creator>Frank E. Graeff</dc:creator>
  <cp:lastModifiedBy>Timothy Liang</cp:lastModifiedBy>
  <cp:revision>21</cp:revision>
  <dcterms:created xsi:type="dcterms:W3CDTF">2001-11-13T21:04:31Z</dcterms:created>
  <dcterms:modified xsi:type="dcterms:W3CDTF">2017-08-05T23:47:03Z</dcterms:modified>
</cp:coreProperties>
</file>